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288432-0AFE-405C-913D-FB1DDC4D4BDB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E77056-2A81-4121-85D1-0CA8BFC2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80772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of New Faculty, Staff  and Administration </a:t>
            </a:r>
            <a:br>
              <a:rPr lang="en-US" dirty="0" smtClean="0"/>
            </a:br>
            <a:r>
              <a:rPr lang="en-US" dirty="0" smtClean="0"/>
              <a:t>Celia </a:t>
            </a:r>
            <a:r>
              <a:rPr lang="en-US" dirty="0" err="1" smtClean="0"/>
              <a:t>Barberena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772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Chabot College Day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Danielle Preciado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Danielle </a:t>
            </a:r>
            <a:r>
              <a:rPr lang="en-US" dirty="0" err="1" smtClean="0"/>
              <a:t>Preciado</a:t>
            </a:r>
            <a:r>
              <a:rPr lang="en-US" dirty="0" smtClean="0"/>
              <a:t>, Director of Student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Going the extra mile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Sharon Daniels, Interim Bookstore </a:t>
            </a:r>
            <a:r>
              <a:rPr lang="en-US" dirty="0" smtClean="0"/>
              <a:t>Manager </a:t>
            </a:r>
          </a:p>
          <a:p>
            <a:pPr lvl="1"/>
            <a:r>
              <a:rPr lang="en-US" dirty="0" smtClean="0"/>
              <a:t>Called  to Duty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Lynn </a:t>
            </a:r>
            <a:r>
              <a:rPr lang="en-US" dirty="0" smtClean="0"/>
              <a:t>Hansen, Laboratory Technician 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Good service to faculty and students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Rita Brow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2355" y="1773238"/>
            <a:ext cx="3468290" cy="46243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Rita Brown, Interim V.P. Administrative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Very knowledgeable and service oriented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Paulette Lin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6450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Paulette </a:t>
            </a:r>
            <a:r>
              <a:rPr lang="en-US" dirty="0" err="1" smtClean="0"/>
              <a:t>Lino</a:t>
            </a:r>
            <a:r>
              <a:rPr lang="en-US" dirty="0" smtClean="0"/>
              <a:t>, Director of Admissions and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A shining new star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Rochelle Dur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Rachelle Duran, Security Communications </a:t>
            </a:r>
            <a:r>
              <a:rPr lang="en-US" dirty="0" smtClean="0"/>
              <a:t>Dispatcher</a:t>
            </a:r>
          </a:p>
          <a:p>
            <a:pPr lvl="1"/>
            <a:r>
              <a:rPr lang="en-US" dirty="0" smtClean="0"/>
              <a:t>Attentive to our Safety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Sujoy Sark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34181"/>
            <a:ext cx="4038600" cy="31025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Sujoy</a:t>
            </a:r>
            <a:r>
              <a:rPr lang="en-US" dirty="0" smtClean="0"/>
              <a:t>  </a:t>
            </a:r>
            <a:r>
              <a:rPr lang="en-US" dirty="0" err="1" smtClean="0"/>
              <a:t>Sarkar</a:t>
            </a:r>
            <a:r>
              <a:rPr lang="en-US" dirty="0" smtClean="0"/>
              <a:t>, Broadcasting </a:t>
            </a:r>
            <a:r>
              <a:rPr lang="en-US" dirty="0" err="1" smtClean="0"/>
              <a:t>Cablecasting</a:t>
            </a:r>
            <a:r>
              <a:rPr lang="en-US" dirty="0" smtClean="0"/>
              <a:t> </a:t>
            </a:r>
            <a:r>
              <a:rPr lang="en-US" dirty="0" smtClean="0"/>
              <a:t>Technician</a:t>
            </a:r>
          </a:p>
          <a:p>
            <a:pPr lvl="1"/>
            <a:r>
              <a:rPr lang="en-US" dirty="0" smtClean="0"/>
              <a:t>Dedication to Service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Dan Abram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77196"/>
            <a:ext cx="4038600" cy="46164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Abrami</a:t>
            </a:r>
            <a:r>
              <a:rPr lang="en-US" dirty="0" smtClean="0"/>
              <a:t>, Employment Coordinator for Program </a:t>
            </a:r>
            <a:r>
              <a:rPr lang="en-US" dirty="0" smtClean="0"/>
              <a:t>Renew</a:t>
            </a:r>
          </a:p>
          <a:p>
            <a:pPr lvl="1"/>
            <a:r>
              <a:rPr lang="en-US" dirty="0" smtClean="0"/>
              <a:t>Giving opportunity to those affected by our bad 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Chasity Whitesi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355" y="1773238"/>
            <a:ext cx="3468290" cy="46243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Chastity Whiteside, Administrative Assistant II, Science and Math </a:t>
            </a:r>
            <a:r>
              <a:rPr lang="en-US" dirty="0" smtClean="0"/>
              <a:t>Division</a:t>
            </a:r>
          </a:p>
          <a:p>
            <a:pPr lvl="1"/>
            <a:r>
              <a:rPr lang="en-US" dirty="0" smtClean="0"/>
              <a:t>Efficiency, service and smarts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Jammie Shrev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2350" y="2466181"/>
            <a:ext cx="2908300" cy="3238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Jamie Shreve, Family Resource </a:t>
            </a:r>
            <a:r>
              <a:rPr lang="en-US" dirty="0" smtClean="0"/>
              <a:t>Coordinator</a:t>
            </a:r>
          </a:p>
          <a:p>
            <a:pPr lvl="1"/>
            <a:r>
              <a:rPr lang="en-US" dirty="0" smtClean="0"/>
              <a:t>Giving service to our children and their families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Connie Tel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4038600" cy="20377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Connie </a:t>
            </a:r>
            <a:r>
              <a:rPr lang="en-US" dirty="0" err="1" smtClean="0"/>
              <a:t>Telles</a:t>
            </a:r>
            <a:r>
              <a:rPr lang="en-US" dirty="0" smtClean="0"/>
              <a:t>, Nursing Program </a:t>
            </a:r>
            <a:r>
              <a:rPr lang="en-US" dirty="0" smtClean="0"/>
              <a:t>Director</a:t>
            </a:r>
          </a:p>
          <a:p>
            <a:pPr lvl="1"/>
            <a:r>
              <a:rPr lang="en-US" dirty="0" smtClean="0"/>
              <a:t>Innovation and Creativity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Keith Stiv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Keith </a:t>
            </a:r>
            <a:r>
              <a:rPr lang="en-US" dirty="0" err="1" smtClean="0"/>
              <a:t>Stiver</a:t>
            </a:r>
            <a:r>
              <a:rPr lang="en-US" dirty="0" smtClean="0"/>
              <a:t>, Director of Campus </a:t>
            </a:r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Professionalism and attention to service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Elaine Baiard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Elaine </a:t>
            </a:r>
            <a:r>
              <a:rPr lang="en-US" dirty="0" err="1" smtClean="0"/>
              <a:t>Balardi</a:t>
            </a:r>
            <a:r>
              <a:rPr lang="en-US" dirty="0" smtClean="0"/>
              <a:t>, Nursing/Psychiatric Nursing </a:t>
            </a:r>
            <a:r>
              <a:rPr lang="en-US" dirty="0" smtClean="0"/>
              <a:t>Instructor</a:t>
            </a:r>
          </a:p>
          <a:p>
            <a:pPr lvl="1"/>
            <a:r>
              <a:rPr lang="en-US" dirty="0" smtClean="0"/>
              <a:t>Strengthening a well oiled machine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Faculty, Staff and Administration</a:t>
            </a:r>
            <a:endParaRPr lang="en-US" dirty="0"/>
          </a:p>
        </p:txBody>
      </p:sp>
      <p:pic>
        <p:nvPicPr>
          <p:cNvPr id="5" name="Content Placeholder 4" descr="Kurt Shadbo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Shadbolt</a:t>
            </a:r>
            <a:r>
              <a:rPr lang="en-US" dirty="0" smtClean="0"/>
              <a:t>, Faculty, Automotive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Building partnerships with Industry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65</TotalTime>
  <Words>255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Introduction of New Faculty, Staff  and Administration  Celia Barberena, Ph.D.</vt:lpstr>
      <vt:lpstr>New Faculty, Staff and Administration</vt:lpstr>
      <vt:lpstr>New Faculty, Staff and Administration</vt:lpstr>
      <vt:lpstr>New Faculty, Staff and Administration</vt:lpstr>
      <vt:lpstr>New Faculty, Staff and Administration</vt:lpstr>
      <vt:lpstr>New Faculty, Staff and Administration</vt:lpstr>
      <vt:lpstr>New Faculty, Staff and Administration</vt:lpstr>
      <vt:lpstr>New Faculty, Staff and Administration</vt:lpstr>
      <vt:lpstr>New Faculty, Staff and Administration</vt:lpstr>
      <vt:lpstr>New Faculty, Staff and Administration</vt:lpstr>
      <vt:lpstr>New Faculty, Staff and Administration</vt:lpstr>
      <vt:lpstr>New Faculty, Staff and Administration</vt:lpstr>
      <vt:lpstr>New Faculty, Staff and Administration</vt:lpstr>
      <vt:lpstr>New Faculty, Staff and Administration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cbarberena</dc:creator>
  <cp:lastModifiedBy>cbarberena</cp:lastModifiedBy>
  <cp:revision>9</cp:revision>
  <dcterms:created xsi:type="dcterms:W3CDTF">2011-08-12T20:30:44Z</dcterms:created>
  <dcterms:modified xsi:type="dcterms:W3CDTF">2011-08-15T20:33:04Z</dcterms:modified>
</cp:coreProperties>
</file>